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914900" y="8475134"/>
            <a:ext cx="1600201" cy="486834"/>
          </a:xfrm>
          <a:prstGeom prst="rect">
            <a:avLst/>
          </a:prstGeom>
        </p:spPr>
        <p:txBody>
          <a:bodyPr lIns="83613" tIns="41806" rIns="83613" bIns="41806"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4914900" y="8475134"/>
            <a:ext cx="1600201" cy="4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1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1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016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0723" y="2027768"/>
            <a:ext cx="1358287" cy="2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3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485210" y="1636186"/>
            <a:ext cx="1364699" cy="6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9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9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9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610792" y="4572001"/>
            <a:ext cx="5716191" cy="11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300" dirty="0" smtClean="0"/>
              <a:t>Designing for  low power </a:t>
            </a:r>
            <a:endParaRPr lang="en-US" altLang="ar-IQ" sz="3300" dirty="0"/>
          </a:p>
          <a:p>
            <a:pPr algn="ctr" eaLnBrk="1" hangingPunct="1"/>
            <a:r>
              <a:rPr lang="en-US" altLang="ar-IQ" sz="3300" dirty="0"/>
              <a:t>Lecture </a:t>
            </a:r>
            <a:r>
              <a:rPr lang="en-US" altLang="ar-IQ" sz="3300" dirty="0" smtClean="0"/>
              <a:t>Ten  </a:t>
            </a:r>
            <a:endParaRPr lang="en-US" altLang="ar-IQ" sz="33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235868" y="7313084"/>
            <a:ext cx="5367338" cy="1435100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4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400301" y="114301"/>
            <a:ext cx="1714500" cy="4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13" tIns="41806" rIns="83613" bIns="418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3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3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" y="277284"/>
            <a:ext cx="9715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8875" y="589026"/>
            <a:ext cx="4552950" cy="341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95376" y="4380155"/>
            <a:ext cx="5765102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it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20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nd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uctua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6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l</a:t>
            </a:r>
            <a:r>
              <a:rPr sz="1100" spc="0" dirty="0" smtClean="0">
                <a:latin typeface="Arial"/>
                <a:cs typeface="Arial"/>
              </a:rPr>
              <a:t>ow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VDD</a:t>
            </a:r>
            <a:r>
              <a:rPr sz="1100" spc="0" dirty="0" smtClean="0">
                <a:latin typeface="Arial"/>
                <a:cs typeface="Arial"/>
              </a:rPr>
              <a:t>L,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come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ery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8875" y="589026"/>
            <a:ext cx="4552950" cy="341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95376" y="4380155"/>
            <a:ext cx="5765175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di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9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9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7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7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cal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9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2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s,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2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 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o) 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al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gs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8875" y="589026"/>
            <a:ext cx="4552950" cy="341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376" y="4380155"/>
            <a:ext cx="5766752" cy="618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264"/>
              </a:lnSpc>
              <a:spcBef>
                <a:spcPts val="25"/>
              </a:spcBef>
            </a:pP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ost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14" dirty="0" smtClean="0">
                <a:latin typeface="Arial"/>
                <a:cs typeface="Arial"/>
              </a:rPr>
              <a:t>b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0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25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C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-9" dirty="0" smtClean="0">
                <a:latin typeface="Arial"/>
                <a:cs typeface="Arial"/>
              </a:rPr>
              <a:t>-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pe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ff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 100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hresho</a:t>
            </a:r>
            <a:r>
              <a:rPr sz="1100" spc="-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ka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rr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-4" dirty="0" smtClean="0">
                <a:latin typeface="Arial"/>
                <a:cs typeface="Arial"/>
              </a:rPr>
              <a:t>on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ord</a:t>
            </a:r>
            <a:r>
              <a:rPr sz="1100" spc="-1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hre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ol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~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30</a:t>
            </a:r>
            <a:r>
              <a:rPr sz="1100" spc="0" dirty="0" smtClean="0">
                <a:latin typeface="Arial"/>
                <a:cs typeface="Arial"/>
              </a:rPr>
              <a:t>%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ucti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acti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5376" y="5268901"/>
            <a:ext cx="5766869" cy="46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ote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use</a:t>
            </a:r>
            <a:r>
              <a:rPr sz="1100" spc="7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ds</a:t>
            </a:r>
            <a:r>
              <a:rPr sz="1100" spc="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does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done on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s;</a:t>
            </a:r>
            <a:r>
              <a:rPr sz="1100" spc="1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ust</a:t>
            </a:r>
            <a:r>
              <a:rPr sz="1100" spc="-9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6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9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8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8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4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nc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 some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l area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5" y="589026"/>
            <a:ext cx="4552950" cy="3414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700" y="1979712"/>
            <a:ext cx="5724636" cy="4824188"/>
          </a:xfrm>
          <a:prstGeom prst="rect">
            <a:avLst/>
          </a:prstGeom>
        </p:spPr>
        <p:txBody>
          <a:bodyPr wrap="square" lIns="83613" tIns="41806" rIns="83613" bIns="41806">
            <a:spAutoFit/>
          </a:bodyPr>
          <a:lstStyle/>
          <a:p>
            <a:pPr marL="313548" indent="-313548">
              <a:buAutoNum type="arabicPeriod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Jimmie J.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Edition, 2002.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J. M.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Digital Integrated Circuits: A Design Perspective. 2nd ed. Upper Saddle River, NJ: Pearson Education, Inc., 2003.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S-M. Kang and Y.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2005.</a:t>
            </a:r>
          </a:p>
          <a:p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82706" y="827584"/>
            <a:ext cx="2169407" cy="592260"/>
          </a:xfrm>
          <a:prstGeom prst="rect">
            <a:avLst/>
          </a:prstGeom>
        </p:spPr>
        <p:txBody>
          <a:bodyPr wrap="none" lIns="83613" tIns="41806" rIns="83613" bIns="41806">
            <a:spAutoFit/>
          </a:bodyPr>
          <a:lstStyle/>
          <a:p>
            <a:r>
              <a:rPr lang="en-US" sz="33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15397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167" y="4415842"/>
            <a:ext cx="4893941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cs 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 </a:t>
            </a:r>
            <a:r>
              <a:rPr sz="1100" spc="7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9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nti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ors 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/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er estima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on.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 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uth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bl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2167" y="5002582"/>
            <a:ext cx="4896454" cy="1054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ompu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 p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4" dirty="0" smtClean="0">
                <a:latin typeface="Arial"/>
                <a:cs typeface="Arial"/>
              </a:rPr>
              <a:t>il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: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 proba</a:t>
            </a:r>
            <a:r>
              <a:rPr sz="1100" spc="-4" dirty="0" smtClean="0">
                <a:latin typeface="Arial"/>
                <a:cs typeface="Arial"/>
              </a:rPr>
              <a:t>bi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at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ed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4" dirty="0" smtClean="0">
                <a:latin typeface="Arial"/>
                <a:cs typeface="Arial"/>
              </a:rPr>
              <a:t>hi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</a:t>
            </a:r>
            <a:r>
              <a:rPr sz="1100" spc="-9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gress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4" dirty="0" smtClean="0">
                <a:latin typeface="Arial"/>
                <a:cs typeface="Arial"/>
              </a:rPr>
              <a:t> to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9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j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ns:</a:t>
            </a:r>
            <a:endParaRPr sz="1100">
              <a:latin typeface="Arial"/>
              <a:cs typeface="Arial"/>
            </a:endParaRPr>
          </a:p>
          <a:p>
            <a:pPr marL="12700" marR="2176745" algn="just">
              <a:lnSpc>
                <a:spcPct val="95825"/>
              </a:lnSpc>
              <a:spcBef>
                <a:spcPts val="385"/>
              </a:spcBef>
            </a:pP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 does not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deal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 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ack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ts val="1190"/>
              </a:lnSpc>
              <a:spcBef>
                <a:spcPts val="590"/>
              </a:spcBef>
            </a:pP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ass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es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proba</a:t>
            </a:r>
            <a:r>
              <a:rPr sz="1100" spc="-4" dirty="0" smtClean="0">
                <a:latin typeface="Arial"/>
                <a:cs typeface="Arial"/>
              </a:rPr>
              <a:t>bi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2167" y="4415842"/>
            <a:ext cx="4907178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uts</a:t>
            </a:r>
            <a:r>
              <a:rPr sz="1100" spc="22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9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ated</a:t>
            </a:r>
            <a:endParaRPr sz="1100">
              <a:latin typeface="Arial"/>
              <a:cs typeface="Arial"/>
            </a:endParaRPr>
          </a:p>
          <a:p>
            <a:pPr marL="12700" marR="24096">
              <a:lnSpc>
                <a:spcPts val="1190"/>
              </a:lnSpc>
            </a:pPr>
            <a:r>
              <a:rPr sz="1100" spc="4" dirty="0" smtClean="0">
                <a:latin typeface="Arial"/>
                <a:cs typeface="Arial"/>
              </a:rPr>
              <a:t>(“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ored”)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propa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hrou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14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2167" y="5002582"/>
            <a:ext cx="1451831" cy="190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5"/>
              </a:lnSpc>
              <a:spcBef>
                <a:spcPts val="69"/>
              </a:spcBef>
            </a:pP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0" baseline="5270" dirty="0" smtClean="0">
                <a:latin typeface="Arial"/>
                <a:cs typeface="Arial"/>
              </a:rPr>
              <a:t>ssume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P</a:t>
            </a:r>
            <a:r>
              <a:rPr sz="1050" spc="0" baseline="-12423" dirty="0" smtClean="0">
                <a:latin typeface="Arial"/>
                <a:cs typeface="Arial"/>
              </a:rPr>
              <a:t>A</a:t>
            </a:r>
            <a:r>
              <a:rPr sz="1050" spc="127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P</a:t>
            </a:r>
            <a:r>
              <a:rPr sz="1050" spc="0" baseline="-12423" dirty="0" smtClean="0">
                <a:latin typeface="Arial"/>
                <a:cs typeface="Arial"/>
              </a:rPr>
              <a:t>B</a:t>
            </a:r>
            <a:r>
              <a:rPr sz="1050" spc="142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</a:t>
            </a:r>
            <a:r>
              <a:rPr sz="1650" spc="4" baseline="5270" dirty="0" smtClean="0">
                <a:latin typeface="Arial"/>
                <a:cs typeface="Arial"/>
              </a:rPr>
              <a:t>.</a:t>
            </a:r>
            <a:r>
              <a:rPr sz="1650" spc="0" baseline="5270" dirty="0" smtClean="0">
                <a:latin typeface="Arial"/>
                <a:cs typeface="Arial"/>
              </a:rPr>
              <a:t>5.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2167" y="5438446"/>
            <a:ext cx="4895829" cy="467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Z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A +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 =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050" spc="0" baseline="-20705" dirty="0" smtClean="0">
                <a:latin typeface="Arial"/>
                <a:cs typeface="Arial"/>
              </a:rPr>
              <a:t>0→1 </a:t>
            </a:r>
            <a:r>
              <a:rPr sz="1050" spc="9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½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½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¼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on: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not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h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ard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nte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-r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ut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al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uti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ati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al proba</a:t>
            </a:r>
            <a:r>
              <a:rPr sz="1100" spc="-4" dirty="0" smtClean="0">
                <a:latin typeface="Arial"/>
                <a:cs typeface="Arial"/>
              </a:rPr>
              <a:t>bili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es.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12837" y="679450"/>
            <a:ext cx="4627499" cy="347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167" y="4415842"/>
            <a:ext cx="348027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ssumes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ni</a:t>
            </a:r>
            <a:r>
              <a:rPr sz="1100" spc="0" dirty="0" smtClean="0">
                <a:latin typeface="Arial"/>
                <a:cs typeface="Arial"/>
              </a:rPr>
              <a:t>t 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4" dirty="0" smtClean="0">
                <a:latin typeface="Arial"/>
                <a:cs typeface="Arial"/>
              </a:rPr>
              <a:t> m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el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ates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non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ero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9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82167" y="4851706"/>
            <a:ext cx="2885532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area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ard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837" y="679450"/>
            <a:ext cx="4627499" cy="347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09662" y="679450"/>
            <a:ext cx="462915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82776" y="4415207"/>
            <a:ext cx="4894548" cy="31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-4" dirty="0" smtClean="0">
                <a:latin typeface="Arial"/>
                <a:cs typeface="Arial"/>
              </a:rPr>
              <a:t>G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propa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4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nv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15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li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ed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t d</a:t>
            </a:r>
            <a:r>
              <a:rPr sz="1100" spc="-4" dirty="0" smtClean="0">
                <a:latin typeface="Arial"/>
                <a:cs typeface="Arial"/>
              </a:rPr>
              <a:t>el</a:t>
            </a:r>
            <a:r>
              <a:rPr sz="1100" spc="0" dirty="0" smtClean="0">
                <a:latin typeface="Arial"/>
                <a:cs typeface="Arial"/>
              </a:rPr>
              <a:t>ay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</a:t>
            </a:r>
            <a:r>
              <a:rPr sz="1100" spc="4" dirty="0" smtClean="0">
                <a:latin typeface="Arial"/>
                <a:cs typeface="Arial"/>
              </a:rPr>
              <a:t>.</a:t>
            </a:r>
            <a:r>
              <a:rPr sz="1100" spc="0" dirty="0" smtClean="0">
                <a:latin typeface="Arial"/>
                <a:cs typeface="Arial"/>
              </a:rPr>
              <a:t>5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477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DR.Ahmed Saker 2o1O</cp:lastModifiedBy>
  <cp:revision>3</cp:revision>
  <dcterms:modified xsi:type="dcterms:W3CDTF">2018-11-12T20:09:49Z</dcterms:modified>
</cp:coreProperties>
</file>